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9" r:id="rId3"/>
    <p:sldId id="310" r:id="rId4"/>
    <p:sldId id="321" r:id="rId5"/>
    <p:sldId id="316" r:id="rId6"/>
    <p:sldId id="329" r:id="rId7"/>
    <p:sldId id="331" r:id="rId8"/>
    <p:sldId id="320" r:id="rId9"/>
    <p:sldId id="330" r:id="rId10"/>
    <p:sldId id="327" r:id="rId11"/>
    <p:sldId id="326" r:id="rId12"/>
    <p:sldId id="318" r:id="rId13"/>
    <p:sldId id="319" r:id="rId14"/>
    <p:sldId id="317" r:id="rId15"/>
    <p:sldId id="328" r:id="rId16"/>
    <p:sldId id="298" r:id="rId17"/>
    <p:sldId id="289" r:id="rId18"/>
    <p:sldId id="288" r:id="rId19"/>
    <p:sldId id="299" r:id="rId20"/>
    <p:sldId id="272" r:id="rId21"/>
    <p:sldId id="259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A031A-4D31-4AEE-8DCB-44C85EA436EB}" v="535" dt="2020-06-15T00:34:2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15T00:46:38.579" v="3093" actId="2057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addSp modSp">
        <pc:chgData name="Ming-Chih Lin" userId="f1ba3ba5-e185-404b-b55f-b2be90e2bdc2" providerId="ADAL" clId="{F1FA031A-4D31-4AEE-8DCB-44C85EA436EB}" dt="2020-06-11T21:10:02.939" v="2308"/>
        <pc:sldMkLst>
          <pc:docMk/>
          <pc:sldMk cId="929909194" sldId="259"/>
        </pc:sldMkLst>
        <pc:graphicFrameChg chg="add mod">
          <ac:chgData name="Ming-Chih Lin" userId="f1ba3ba5-e185-404b-b55f-b2be90e2bdc2" providerId="ADAL" clId="{F1FA031A-4D31-4AEE-8DCB-44C85EA436EB}" dt="2020-06-11T21:10:02.939" v="2308"/>
          <ac:graphicFrameMkLst>
            <pc:docMk/>
            <pc:sldMk cId="929909194" sldId="259"/>
            <ac:graphicFrameMk id="6" creationId="{B4AC816D-15B5-4DA5-91F2-29D807EAB969}"/>
          </ac:graphicFrameMkLst>
        </pc:graphicFrame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8T23:36:51.283" v="1352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8T23:36:51.283" v="1352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8T23:31:07.485" v="1288" actId="113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8T23:31:07.485" v="1288" actId="113"/>
          <ac:spMkLst>
            <pc:docMk/>
            <pc:sldMk cId="2773999239" sldId="288"/>
            <ac:spMk id="2" creationId="{9AB95A1D-731F-4754-8CC5-5B2A6DACC14C}"/>
          </ac:spMkLst>
        </pc:spChg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8T23:30:43.503" v="1284" actId="113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8T23:30:43.503" v="1284" actId="113"/>
          <ac:spMkLst>
            <pc:docMk/>
            <pc:sldMk cId="1061609012" sldId="289"/>
            <ac:spMk id="2" creationId="{39ECB457-4D4F-4A33-A3B9-6B135073BD8A}"/>
          </ac:spMkLst>
        </pc:spChg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del mod">
        <pc:chgData name="Ming-Chih Lin" userId="f1ba3ba5-e185-404b-b55f-b2be90e2bdc2" providerId="ADAL" clId="{F1FA031A-4D31-4AEE-8DCB-44C85EA436EB}" dt="2020-06-08T23:31:30.054" v="1291" actId="47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8T23:31:24.122" v="1289"/>
          <ac:spMkLst>
            <pc:docMk/>
            <pc:sldMk cId="1663756997" sldId="290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addSp delSp modSp add mod">
        <pc:chgData name="Ming-Chih Lin" userId="f1ba3ba5-e185-404b-b55f-b2be90e2bdc2" providerId="ADAL" clId="{F1FA031A-4D31-4AEE-8DCB-44C85EA436EB}" dt="2020-06-08T23:35:19.265" v="1316" actId="14100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8T23:35:19.265" v="1316" actId="14100"/>
          <ac:spMkLst>
            <pc:docMk/>
            <pc:sldMk cId="101432508" sldId="299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  <pc:picChg chg="add mod">
          <ac:chgData name="Ming-Chih Lin" userId="f1ba3ba5-e185-404b-b55f-b2be90e2bdc2" providerId="ADAL" clId="{F1FA031A-4D31-4AEE-8DCB-44C85EA436EB}" dt="2020-06-08T23:35:14.351" v="1315" actId="1076"/>
          <ac:picMkLst>
            <pc:docMk/>
            <pc:sldMk cId="101432508" sldId="299"/>
            <ac:picMk id="4" creationId="{6FB5FDE6-1EF5-4D36-B4AB-3539895B20C5}"/>
          </ac:picMkLst>
        </pc:picChg>
        <pc:picChg chg="add del mod">
          <ac:chgData name="Ming-Chih Lin" userId="f1ba3ba5-e185-404b-b55f-b2be90e2bdc2" providerId="ADAL" clId="{F1FA031A-4D31-4AEE-8DCB-44C85EA436EB}" dt="2020-06-08T23:34:23.990" v="1300"/>
          <ac:picMkLst>
            <pc:docMk/>
            <pc:sldMk cId="101432508" sldId="299"/>
            <ac:picMk id="1026" creationId="{A376FEA8-1644-40D7-83D6-180290289924}"/>
          </ac:picMkLst>
        </pc:picChg>
      </pc:sldChg>
      <pc:sldChg chg="addSp delSp modSp new add del mod modClrScheme chgLayout">
        <pc:chgData name="Ming-Chih Lin" userId="f1ba3ba5-e185-404b-b55f-b2be90e2bdc2" providerId="ADAL" clId="{F1FA031A-4D31-4AEE-8DCB-44C85EA436EB}" dt="2020-06-08T23:36:57.808" v="1353" actId="47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7T23:53:47.977" v="1238" actId="20577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8T23:35:43.119" v="1317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 ord">
        <pc:chgData name="Ming-Chih Lin" userId="f1ba3ba5-e185-404b-b55f-b2be90e2bdc2" providerId="ADAL" clId="{F1FA031A-4D31-4AEE-8DCB-44C85EA436EB}" dt="2020-06-05T07:03:17.196" v="1156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5T07:03:17.196" v="1156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8T23:38:55.563" v="1355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2T00:22:12.083" v="1137" actId="207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8T23:38:55.563" v="1355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add del mod modClrScheme chgLayout">
        <pc:chgData name="Ming-Chih Lin" userId="f1ba3ba5-e185-404b-b55f-b2be90e2bdc2" providerId="ADAL" clId="{F1FA031A-4D31-4AEE-8DCB-44C85EA436EB}" dt="2020-06-11T21:10:29.464" v="2309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addSp delSp modSp new mod ord">
        <pc:chgData name="Ming-Chih Lin" userId="f1ba3ba5-e185-404b-b55f-b2be90e2bdc2" providerId="ADAL" clId="{F1FA031A-4D31-4AEE-8DCB-44C85EA436EB}" dt="2020-06-15T00:46:38.579" v="3093" actId="20577"/>
        <pc:sldMkLst>
          <pc:docMk/>
          <pc:sldMk cId="134334159" sldId="316"/>
        </pc:sldMkLst>
        <pc:spChg chg="mod">
          <ac:chgData name="Ming-Chih Lin" userId="f1ba3ba5-e185-404b-b55f-b2be90e2bdc2" providerId="ADAL" clId="{F1FA031A-4D31-4AEE-8DCB-44C85EA436EB}" dt="2020-06-15T00:46:38.579" v="3093" actId="20577"/>
          <ac:spMkLst>
            <pc:docMk/>
            <pc:sldMk cId="134334159" sldId="316"/>
            <ac:spMk id="2" creationId="{4081B7A7-6FE7-41CF-9EB4-A0E9B61DCCC4}"/>
          </ac:spMkLst>
        </pc:spChg>
        <pc:spChg chg="mod">
          <ac:chgData name="Ming-Chih Lin" userId="f1ba3ba5-e185-404b-b55f-b2be90e2bdc2" providerId="ADAL" clId="{F1FA031A-4D31-4AEE-8DCB-44C85EA436EB}" dt="2020-06-05T07:05:45.819" v="1206"/>
          <ac:spMkLst>
            <pc:docMk/>
            <pc:sldMk cId="134334159" sldId="316"/>
            <ac:spMk id="3" creationId="{2063B519-CE41-4415-8828-F8BEC96E3CEB}"/>
          </ac:spMkLst>
        </pc:spChg>
        <pc:spChg chg="add del mod">
          <ac:chgData name="Ming-Chih Lin" userId="f1ba3ba5-e185-404b-b55f-b2be90e2bdc2" providerId="ADAL" clId="{F1FA031A-4D31-4AEE-8DCB-44C85EA436EB}" dt="2020-06-14T23:51:58.063" v="2311"/>
          <ac:spMkLst>
            <pc:docMk/>
            <pc:sldMk cId="134334159" sldId="316"/>
            <ac:spMk id="4" creationId="{31718DAF-5992-4CB5-8D81-97A14B1D606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addSp modSp new mod">
        <pc:chgData name="Ming-Chih Lin" userId="f1ba3ba5-e185-404b-b55f-b2be90e2bdc2" providerId="ADAL" clId="{F1FA031A-4D31-4AEE-8DCB-44C85EA436EB}" dt="2020-06-11T08:04:20.132" v="2305" actId="20577"/>
        <pc:sldMkLst>
          <pc:docMk/>
          <pc:sldMk cId="1555247219" sldId="317"/>
        </pc:sldMkLst>
        <pc:spChg chg="mod">
          <ac:chgData name="Ming-Chih Lin" userId="f1ba3ba5-e185-404b-b55f-b2be90e2bdc2" providerId="ADAL" clId="{F1FA031A-4D31-4AEE-8DCB-44C85EA436EB}" dt="2020-06-11T08:02:43.171" v="2284"/>
          <ac:spMkLst>
            <pc:docMk/>
            <pc:sldMk cId="1555247219" sldId="317"/>
            <ac:spMk id="2" creationId="{2E969B95-2A73-4997-A380-20B1D9CB2A08}"/>
          </ac:spMkLst>
        </pc:spChg>
        <pc:spChg chg="mod">
          <ac:chgData name="Ming-Chih Lin" userId="f1ba3ba5-e185-404b-b55f-b2be90e2bdc2" providerId="ADAL" clId="{F1FA031A-4D31-4AEE-8DCB-44C85EA436EB}" dt="2020-06-11T08:04:20.132" v="2305" actId="20577"/>
          <ac:spMkLst>
            <pc:docMk/>
            <pc:sldMk cId="1555247219" sldId="317"/>
            <ac:spMk id="3" creationId="{2A98E3D0-197E-4283-9374-014ACD4317AE}"/>
          </ac:spMkLst>
        </pc:spChg>
        <pc:picChg chg="add mod">
          <ac:chgData name="Ming-Chih Lin" userId="f1ba3ba5-e185-404b-b55f-b2be90e2bdc2" providerId="ADAL" clId="{F1FA031A-4D31-4AEE-8DCB-44C85EA436EB}" dt="2020-06-11T08:03:56.753" v="2293" actId="208"/>
          <ac:picMkLst>
            <pc:docMk/>
            <pc:sldMk cId="1555247219" sldId="317"/>
            <ac:picMk id="5" creationId="{D60D42ED-7EAA-46F5-8FEB-C037CD4BE2AA}"/>
          </ac:picMkLst>
        </pc:picChg>
        <pc:picChg chg="add mod">
          <ac:chgData name="Ming-Chih Lin" userId="f1ba3ba5-e185-404b-b55f-b2be90e2bdc2" providerId="ADAL" clId="{F1FA031A-4D31-4AEE-8DCB-44C85EA436EB}" dt="2020-06-11T08:03:59.549" v="2294" actId="1076"/>
          <ac:picMkLst>
            <pc:docMk/>
            <pc:sldMk cId="1555247219" sldId="317"/>
            <ac:picMk id="6" creationId="{E4961178-589B-4EDB-984E-FC6AB21A8483}"/>
          </ac:picMkLst>
        </pc:picChg>
        <pc:picChg chg="add mod">
          <ac:chgData name="Ming-Chih Lin" userId="f1ba3ba5-e185-404b-b55f-b2be90e2bdc2" providerId="ADAL" clId="{F1FA031A-4D31-4AEE-8DCB-44C85EA436EB}" dt="2020-06-11T08:04:00.519" v="2295" actId="1076"/>
          <ac:picMkLst>
            <pc:docMk/>
            <pc:sldMk cId="1555247219" sldId="317"/>
            <ac:picMk id="7" creationId="{0C51E3FF-8378-43AD-B331-3491724D4B4C}"/>
          </ac:picMkLst>
        </pc:picChg>
      </pc:sldChg>
      <pc:sldChg chg="modSp new mod">
        <pc:chgData name="Ming-Chih Lin" userId="f1ba3ba5-e185-404b-b55f-b2be90e2bdc2" providerId="ADAL" clId="{F1FA031A-4D31-4AEE-8DCB-44C85EA436EB}" dt="2020-06-14T23:57:58.689" v="2585" actId="20577"/>
        <pc:sldMkLst>
          <pc:docMk/>
          <pc:sldMk cId="1936966896" sldId="318"/>
        </pc:sldMkLst>
        <pc:spChg chg="mod">
          <ac:chgData name="Ming-Chih Lin" userId="f1ba3ba5-e185-404b-b55f-b2be90e2bdc2" providerId="ADAL" clId="{F1FA031A-4D31-4AEE-8DCB-44C85EA436EB}" dt="2020-06-14T23:52:00.834" v="2313"/>
          <ac:spMkLst>
            <pc:docMk/>
            <pc:sldMk cId="1936966896" sldId="318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7:58.689" v="2585" actId="20577"/>
          <ac:spMkLst>
            <pc:docMk/>
            <pc:sldMk cId="1936966896" sldId="318"/>
            <ac:spMk id="3" creationId="{4678149F-7C45-4DDB-84F1-5A38A4D805B0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14T23:57:26.009" v="2568"/>
        <pc:sldMkLst>
          <pc:docMk/>
          <pc:sldMk cId="272885732" sldId="319"/>
        </pc:sldMkLst>
        <pc:spChg chg="mod">
          <ac:chgData name="Ming-Chih Lin" userId="f1ba3ba5-e185-404b-b55f-b2be90e2bdc2" providerId="ADAL" clId="{F1FA031A-4D31-4AEE-8DCB-44C85EA436EB}" dt="2020-06-14T23:57:26.009" v="2568"/>
          <ac:spMkLst>
            <pc:docMk/>
            <pc:sldMk cId="272885732" sldId="319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4:14.712" v="2410" actId="20577"/>
          <ac:spMkLst>
            <pc:docMk/>
            <pc:sldMk cId="272885732" sldId="319"/>
            <ac:spMk id="3" creationId="{4678149F-7C45-4DDB-84F1-5A38A4D805B0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mod">
        <pc:chgData name="Ming-Chih Lin" userId="f1ba3ba5-e185-404b-b55f-b2be90e2bdc2" providerId="ADAL" clId="{F1FA031A-4D31-4AEE-8DCB-44C85EA436EB}" dt="2020-06-15T00:22:57.216" v="2762" actId="20577"/>
        <pc:sldMkLst>
          <pc:docMk/>
          <pc:sldMk cId="2716146997" sldId="320"/>
        </pc:sldMkLst>
        <pc:spChg chg="mod">
          <ac:chgData name="Ming-Chih Lin" userId="f1ba3ba5-e185-404b-b55f-b2be90e2bdc2" providerId="ADAL" clId="{F1FA031A-4D31-4AEE-8DCB-44C85EA436EB}" dt="2020-06-15T00:22:57.216" v="2762" actId="20577"/>
          <ac:spMkLst>
            <pc:docMk/>
            <pc:sldMk cId="2716146997" sldId="320"/>
            <ac:spMk id="3" creationId="{4AA7EEEB-BBDE-4280-9F13-E5FF04B0B1E1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  <pc:sldChg chg="addSp delSp modSp new mod">
        <pc:chgData name="Ming-Chih Lin" userId="f1ba3ba5-e185-404b-b55f-b2be90e2bdc2" providerId="ADAL" clId="{F1FA031A-4D31-4AEE-8DCB-44C85EA436EB}" dt="2020-06-15T00:28:44.668" v="2933" actId="1076"/>
        <pc:sldMkLst>
          <pc:docMk/>
          <pc:sldMk cId="3071163282" sldId="321"/>
        </pc:sldMkLst>
        <pc:spChg chg="mod">
          <ac:chgData name="Ming-Chih Lin" userId="f1ba3ba5-e185-404b-b55f-b2be90e2bdc2" providerId="ADAL" clId="{F1FA031A-4D31-4AEE-8DCB-44C85EA436EB}" dt="2020-06-15T00:21:24.725" v="2695" actId="14100"/>
          <ac:spMkLst>
            <pc:docMk/>
            <pc:sldMk cId="3071163282" sldId="321"/>
            <ac:spMk id="2" creationId="{592082F6-06C4-4A02-8018-F4C8BE199CE8}"/>
          </ac:spMkLst>
        </pc:spChg>
        <pc:spChg chg="mod">
          <ac:chgData name="Ming-Chih Lin" userId="f1ba3ba5-e185-404b-b55f-b2be90e2bdc2" providerId="ADAL" clId="{F1FA031A-4D31-4AEE-8DCB-44C85EA436EB}" dt="2020-06-15T00:06:10.762" v="2689"/>
          <ac:spMkLst>
            <pc:docMk/>
            <pc:sldMk cId="3071163282" sldId="321"/>
            <ac:spMk id="3" creationId="{516BD63D-AF47-435E-A658-4C47B66CD443}"/>
          </ac:spMkLst>
        </pc:spChg>
        <pc:picChg chg="add del mod">
          <ac:chgData name="Ming-Chih Lin" userId="f1ba3ba5-e185-404b-b55f-b2be90e2bdc2" providerId="ADAL" clId="{F1FA031A-4D31-4AEE-8DCB-44C85EA436EB}" dt="2020-06-15T00:21:43.762" v="2697" actId="21"/>
          <ac:picMkLst>
            <pc:docMk/>
            <pc:sldMk cId="3071163282" sldId="321"/>
            <ac:picMk id="4" creationId="{EBE5F562-5C35-4FEB-90F5-7AD6F868A3BF}"/>
          </ac:picMkLst>
        </pc:picChg>
        <pc:picChg chg="add mod">
          <ac:chgData name="Ming-Chih Lin" userId="f1ba3ba5-e185-404b-b55f-b2be90e2bdc2" providerId="ADAL" clId="{F1FA031A-4D31-4AEE-8DCB-44C85EA436EB}" dt="2020-06-15T00:28:44.668" v="2933" actId="1076"/>
          <ac:picMkLst>
            <pc:docMk/>
            <pc:sldMk cId="3071163282" sldId="321"/>
            <ac:picMk id="5" creationId="{7E775AF5-78CF-448D-ACB5-1DA46CDDAF2C}"/>
          </ac:picMkLst>
        </pc:picChg>
      </pc:sldChg>
      <pc:sldChg chg="addSp delSp modSp new mod chgLayout">
        <pc:chgData name="Ming-Chih Lin" userId="f1ba3ba5-e185-404b-b55f-b2be90e2bdc2" providerId="ADAL" clId="{F1FA031A-4D31-4AEE-8DCB-44C85EA436EB}" dt="2020-06-15T00:27:49.863" v="2928" actId="1076"/>
        <pc:sldMkLst>
          <pc:docMk/>
          <pc:sldMk cId="832929716" sldId="322"/>
        </pc:sldMkLst>
        <pc:spChg chg="del">
          <ac:chgData name="Ming-Chih Lin" userId="f1ba3ba5-e185-404b-b55f-b2be90e2bdc2" providerId="ADAL" clId="{F1FA031A-4D31-4AEE-8DCB-44C85EA436EB}" dt="2020-06-15T00:21:49.946" v="2699" actId="478"/>
          <ac:spMkLst>
            <pc:docMk/>
            <pc:sldMk cId="832929716" sldId="322"/>
            <ac:spMk id="2" creationId="{AA89E2BE-06FB-45C7-90B6-87514CF5DE50}"/>
          </ac:spMkLst>
        </pc:spChg>
        <pc:spChg chg="mod ord">
          <ac:chgData name="Ming-Chih Lin" userId="f1ba3ba5-e185-404b-b55f-b2be90e2bdc2" providerId="ADAL" clId="{F1FA031A-4D31-4AEE-8DCB-44C85EA436EB}" dt="2020-06-15T00:27:40.757" v="2923" actId="700"/>
          <ac:spMkLst>
            <pc:docMk/>
            <pc:sldMk cId="832929716" sldId="322"/>
            <ac:spMk id="3" creationId="{8961E76C-B369-4B7C-8B8C-4C67236D1CFD}"/>
          </ac:spMkLst>
        </pc:spChg>
        <pc:spChg chg="add mod ord">
          <ac:chgData name="Ming-Chih Lin" userId="f1ba3ba5-e185-404b-b55f-b2be90e2bdc2" providerId="ADAL" clId="{F1FA031A-4D31-4AEE-8DCB-44C85EA436EB}" dt="2020-06-15T00:27:43.017" v="2924" actId="14100"/>
          <ac:spMkLst>
            <pc:docMk/>
            <pc:sldMk cId="832929716" sldId="322"/>
            <ac:spMk id="5" creationId="{A9617341-3D5D-4947-B130-88299AC6C5D5}"/>
          </ac:spMkLst>
        </pc:spChg>
        <pc:picChg chg="add del mod">
          <ac:chgData name="Ming-Chih Lin" userId="f1ba3ba5-e185-404b-b55f-b2be90e2bdc2" providerId="ADAL" clId="{F1FA031A-4D31-4AEE-8DCB-44C85EA436EB}" dt="2020-06-15T00:27:29.172" v="2915" actId="478"/>
          <ac:picMkLst>
            <pc:docMk/>
            <pc:sldMk cId="832929716" sldId="322"/>
            <ac:picMk id="4" creationId="{BEEA8741-35D6-445F-955B-3C75338A58E7}"/>
          </ac:picMkLst>
        </pc:picChg>
        <pc:picChg chg="add mod">
          <ac:chgData name="Ming-Chih Lin" userId="f1ba3ba5-e185-404b-b55f-b2be90e2bdc2" providerId="ADAL" clId="{F1FA031A-4D31-4AEE-8DCB-44C85EA436EB}" dt="2020-06-15T00:27:49.863" v="2928" actId="1076"/>
          <ac:picMkLst>
            <pc:docMk/>
            <pc:sldMk cId="832929716" sldId="322"/>
            <ac:picMk id="6" creationId="{0DAF4B8D-4ADE-46DC-850B-C5173D38AEAA}"/>
          </ac:picMkLst>
        </pc:picChg>
      </pc:sldChg>
      <pc:sldChg chg="addSp modSp new mod">
        <pc:chgData name="Ming-Chih Lin" userId="f1ba3ba5-e185-404b-b55f-b2be90e2bdc2" providerId="ADAL" clId="{F1FA031A-4D31-4AEE-8DCB-44C85EA436EB}" dt="2020-06-15T00:34:35.374" v="3092" actId="1076"/>
        <pc:sldMkLst>
          <pc:docMk/>
          <pc:sldMk cId="810457052" sldId="323"/>
        </pc:sldMkLst>
        <pc:spChg chg="mod">
          <ac:chgData name="Ming-Chih Lin" userId="f1ba3ba5-e185-404b-b55f-b2be90e2bdc2" providerId="ADAL" clId="{F1FA031A-4D31-4AEE-8DCB-44C85EA436EB}" dt="2020-06-15T00:32:39.473" v="3086" actId="6549"/>
          <ac:spMkLst>
            <pc:docMk/>
            <pc:sldMk cId="810457052" sldId="323"/>
            <ac:spMk id="2" creationId="{A5AB48DF-BA25-4487-9E41-860319D0FA16}"/>
          </ac:spMkLst>
        </pc:spChg>
        <pc:spChg chg="mod">
          <ac:chgData name="Ming-Chih Lin" userId="f1ba3ba5-e185-404b-b55f-b2be90e2bdc2" providerId="ADAL" clId="{F1FA031A-4D31-4AEE-8DCB-44C85EA436EB}" dt="2020-06-15T00:31:41.182" v="2974"/>
          <ac:spMkLst>
            <pc:docMk/>
            <pc:sldMk cId="810457052" sldId="323"/>
            <ac:spMk id="3" creationId="{9B392E2E-22AC-49C3-9DA7-4FE898C850FD}"/>
          </ac:spMkLst>
        </pc:spChg>
        <pc:picChg chg="add mod">
          <ac:chgData name="Ming-Chih Lin" userId="f1ba3ba5-e185-404b-b55f-b2be90e2bdc2" providerId="ADAL" clId="{F1FA031A-4D31-4AEE-8DCB-44C85EA436EB}" dt="2020-06-15T00:34:35.374" v="3092" actId="1076"/>
          <ac:picMkLst>
            <pc:docMk/>
            <pc:sldMk cId="810457052" sldId="323"/>
            <ac:picMk id="5" creationId="{0CB4BCFF-D9DE-450C-82D1-479FB3F40344}"/>
          </ac:picMkLst>
        </pc:picChg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3schools.com/python/python_ref_exceptions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math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python/gloss_python_escape_characters.asp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Week 2-</a:t>
            </a:r>
            <a:r>
              <a:rPr lang="zh-TW" altLang="en-US" b="0" dirty="0"/>
              <a:t>自動化問題分析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D9C76E-9C9C-4F53-8C2E-3E0A272D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101087" cy="4762471"/>
          </a:xfrm>
        </p:spPr>
        <p:txBody>
          <a:bodyPr/>
          <a:lstStyle/>
          <a:p>
            <a:r>
              <a:rPr lang="zh-TW" altLang="en-US" dirty="0"/>
              <a:t>除了切片，</a:t>
            </a:r>
            <a:r>
              <a:rPr lang="en-US" altLang="zh-TW" dirty="0"/>
              <a:t>Python</a:t>
            </a:r>
            <a:r>
              <a:rPr lang="zh-TW" altLang="en-US" dirty="0"/>
              <a:t>還提供了許多的字串處理函數。這裡展示其中幾個。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04BF5A1-84C3-4AC4-A81C-249164C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常用字串運算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5CD8C5-ECA0-4FB9-87DC-B9E50A770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4" y="798081"/>
            <a:ext cx="4249945" cy="52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14C0BE-060C-4DEF-8D09-73938535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Python </a:t>
            </a:r>
            <a:r>
              <a:rPr lang="zh-TW" altLang="en-US" dirty="0"/>
              <a:t>提供了 </a:t>
            </a:r>
            <a:r>
              <a:rPr lang="en-US" altLang="zh-TW" dirty="0"/>
              <a:t>if </a:t>
            </a:r>
            <a:r>
              <a:rPr lang="zh-TW" altLang="en-US" dirty="0"/>
              <a:t>、 </a:t>
            </a:r>
            <a:r>
              <a:rPr lang="en-US" altLang="zh-TW" dirty="0"/>
              <a:t>else </a:t>
            </a:r>
            <a:r>
              <a:rPr lang="zh-TW" altLang="en-US" dirty="0"/>
              <a:t>、 </a:t>
            </a: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zh-TW" altLang="en-US" dirty="0"/>
              <a:t>這三種語法來協助我們實現各種條件判斷和流程控制。</a:t>
            </a:r>
            <a:r>
              <a:rPr lang="en-US" altLang="zh-TW" dirty="0"/>
              <a:t>Python </a:t>
            </a:r>
            <a:r>
              <a:rPr lang="zh-TW" altLang="en-US" dirty="0"/>
              <a:t>程式語言是一行一行執行的，所以當我們想要所寫的程式在某些條件下跳過某幾行敘述、不再照單全收的時候，就可以使用條件判斷。也就是說，如果要讓程式可以自動檢查所處理資料的內容，而且根據資料內容來決定是否執行某一個敘述或指令，那就需要用到條件判斷式來控制流程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求解公倍數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in range(1000):</a:t>
            </a:r>
          </a:p>
          <a:p>
            <a:pPr marL="0" indent="0">
              <a:buNone/>
            </a:pPr>
            <a:r>
              <a:rPr lang="en-US" altLang="zh-TW" dirty="0"/>
              <a:t>    if i%21 == 0 and i%24 == 0:</a:t>
            </a:r>
          </a:p>
          <a:p>
            <a:pPr marL="0" indent="0">
              <a:buNone/>
            </a:pPr>
            <a:r>
              <a:rPr lang="en-US" altLang="zh-TW" dirty="0"/>
              <a:t>        print(</a:t>
            </a:r>
            <a:r>
              <a:rPr lang="en-US" altLang="zh-TW" dirty="0" err="1"/>
              <a:t>i</a:t>
            </a:r>
            <a:r>
              <a:rPr lang="en-US" altLang="zh-TW" dirty="0"/>
              <a:t>)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018E88A-CFFC-42F0-A52C-A075C901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  <a:r>
              <a:rPr lang="en-US" altLang="zh-TW" dirty="0"/>
              <a:t>If else </a:t>
            </a:r>
            <a:r>
              <a:rPr lang="en-US" altLang="zh-TW" dirty="0" err="1"/>
              <a:t>elif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單純的</a:t>
            </a:r>
            <a:r>
              <a:rPr lang="en-US" altLang="zh-TW" dirty="0"/>
              <a:t>for</a:t>
            </a:r>
            <a:r>
              <a:rPr lang="zh-TW" altLang="en-US" dirty="0"/>
              <a:t>迴圈會依序對列表當中每個元素做運算，直到所有元素都完成處理。加上</a:t>
            </a:r>
            <a:r>
              <a:rPr lang="en-US" altLang="zh-TW" dirty="0"/>
              <a:t>break</a:t>
            </a:r>
            <a:r>
              <a:rPr lang="zh-TW" altLang="en-US" dirty="0"/>
              <a:t>直接脫離迴圈，而</a:t>
            </a:r>
            <a:r>
              <a:rPr lang="en-US" altLang="zh-TW" dirty="0"/>
              <a:t>continue</a:t>
            </a:r>
            <a:r>
              <a:rPr lang="zh-TW" altLang="en-US" dirty="0"/>
              <a:t>敘述則是中斷這個元素後續工作進到下一個元素。這兩個敘述通常會搭配</a:t>
            </a:r>
            <a:r>
              <a:rPr lang="en-US" altLang="zh-TW" dirty="0"/>
              <a:t>if-else</a:t>
            </a:r>
            <a:r>
              <a:rPr lang="zh-TW" altLang="en-US" dirty="0"/>
              <a:t>使用。這裡用兩個例子來說明</a:t>
            </a:r>
            <a:r>
              <a:rPr lang="en-US" altLang="zh-TW" dirty="0"/>
              <a:t>break</a:t>
            </a:r>
            <a:r>
              <a:rPr lang="zh-TW" altLang="en-US" dirty="0"/>
              <a:t>以及</a:t>
            </a:r>
            <a:r>
              <a:rPr lang="en-US" altLang="zh-TW" dirty="0"/>
              <a:t>continue</a:t>
            </a:r>
            <a:r>
              <a:rPr lang="zh-TW" altLang="en-US" dirty="0"/>
              <a:t>的使用時機。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迴圈控制 </a:t>
            </a:r>
            <a:r>
              <a:rPr lang="en-US" altLang="zh-TW" dirty="0"/>
              <a:t>for…in…: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A474C0-6CD8-44D9-A1A0-F2CCC968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4" y="3567022"/>
            <a:ext cx="5207720" cy="19193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CD152FE-6347-4D63-9986-0B1642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67" y="3567021"/>
            <a:ext cx="4995825" cy="19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25636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這兩個函數經常與</a:t>
            </a:r>
            <a:r>
              <a:rPr lang="en-US" altLang="zh-TW" dirty="0"/>
              <a:t>for</a:t>
            </a:r>
            <a:r>
              <a:rPr lang="zh-TW" altLang="en-US" dirty="0"/>
              <a:t>合併使用</a:t>
            </a:r>
            <a:endParaRPr lang="en-US" altLang="zh-TW" dirty="0"/>
          </a:p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產生等差的整數數列。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enumerate</a:t>
            </a:r>
            <a:r>
              <a:rPr lang="zh-TW" altLang="en-US" dirty="0"/>
              <a:t>多用於在</a:t>
            </a:r>
            <a:r>
              <a:rPr lang="en-US" altLang="zh-TW" dirty="0"/>
              <a:t>for</a:t>
            </a:r>
            <a:r>
              <a:rPr lang="zh-TW" altLang="en-US" dirty="0"/>
              <a:t>循環中得到計數，利用它可以同時獲得索引和值，即需要</a:t>
            </a:r>
            <a:r>
              <a:rPr lang="en-US" altLang="zh-TW" dirty="0"/>
              <a:t>index</a:t>
            </a:r>
            <a:r>
              <a:rPr lang="zh-TW" altLang="en-US" dirty="0"/>
              <a:t>和</a:t>
            </a:r>
            <a:r>
              <a:rPr lang="en-US" altLang="zh-TW" dirty="0"/>
              <a:t>value</a:t>
            </a:r>
            <a:r>
              <a:rPr lang="zh-TW" altLang="en-US" dirty="0"/>
              <a:t>值的時候可以使用</a:t>
            </a:r>
            <a:r>
              <a:rPr lang="en-US" altLang="zh-TW" dirty="0"/>
              <a:t>enumerate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與</a:t>
            </a:r>
            <a:r>
              <a:rPr lang="en-US" altLang="zh-TW" dirty="0"/>
              <a:t>enumerate()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B9ABAC-0371-4C7D-B3CC-AB10B955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7017"/>
            <a:ext cx="5666408" cy="2038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AD9D3C-EE59-4712-9806-9FD83D22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9031"/>
            <a:ext cx="5393535" cy="2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969B95-2A73-4997-A380-20B1D9CB2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寫程式是不斷的嘗試及除錯，程式錯誤基本上可分成兩種：</a:t>
            </a:r>
            <a:endParaRPr lang="en-US" altLang="zh-TW" dirty="0"/>
          </a:p>
          <a:p>
            <a:r>
              <a:rPr lang="en-US" altLang="zh-TW" dirty="0"/>
              <a:t>Syntax Error(</a:t>
            </a:r>
            <a:r>
              <a:rPr lang="zh-TW" altLang="en-US" dirty="0"/>
              <a:t>語法錯誤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Logic Error(</a:t>
            </a:r>
            <a:r>
              <a:rPr lang="zh-TW" altLang="en-US" dirty="0"/>
              <a:t>邏輯錯誤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Syntax error</a:t>
            </a:r>
            <a:r>
              <a:rPr lang="zh-TW" altLang="en-US" dirty="0"/>
              <a:t>在執行過程便會被檢查出來，可以透過</a:t>
            </a: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</a:t>
            </a:r>
            <a:r>
              <a:rPr lang="zh-TW" altLang="en-US" dirty="0"/>
              <a:t>推測發生的問題。修正之後既可繼續向下執行。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Logic Error</a:t>
            </a:r>
            <a:r>
              <a:rPr lang="zh-TW" altLang="en-US" dirty="0"/>
              <a:t>則是輸出結果不如預期，這個錯誤要修正則是困難許多。一般需要設定斷點觀察變量的變動來追蹤可能的邏輯錯誤。在</a:t>
            </a:r>
            <a:r>
              <a:rPr lang="en-US" altLang="zh-TW" dirty="0"/>
              <a:t>AEDT</a:t>
            </a:r>
            <a:r>
              <a:rPr lang="zh-TW" altLang="en-US" dirty="0"/>
              <a:t>當中只能透過輸出變數值或</a:t>
            </a:r>
            <a:r>
              <a:rPr lang="en-US" altLang="zh-TW" dirty="0"/>
              <a:t>log</a:t>
            </a:r>
            <a:r>
              <a:rPr lang="zh-TW" altLang="en-US" dirty="0"/>
              <a:t>檔來協助除錯。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A98E3D0-197E-4283-9374-014ACD43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除錯 </a:t>
            </a:r>
            <a:r>
              <a:rPr lang="en-US" altLang="zh-TW"/>
              <a:t>(Debug)</a:t>
            </a:r>
            <a:endParaRPr lang="zh-TW" altLang="en-US" dirty="0"/>
          </a:p>
        </p:txBody>
      </p:sp>
      <p:pic>
        <p:nvPicPr>
          <p:cNvPr id="5" name="圖形 4" descr="蟲">
            <a:extLst>
              <a:ext uri="{FF2B5EF4-FFF2-40B4-BE49-F238E27FC236}">
                <a16:creationId xmlns:a16="http://schemas.microsoft.com/office/drawing/2014/main" id="{D60D42ED-7EAA-46F5-8FEB-C037CD4B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995" y="457200"/>
            <a:ext cx="914400" cy="914400"/>
          </a:xfrm>
          <a:prstGeom prst="rect">
            <a:avLst/>
          </a:prstGeom>
        </p:spPr>
      </p:pic>
      <p:pic>
        <p:nvPicPr>
          <p:cNvPr id="6" name="圖形 5" descr="蟲">
            <a:extLst>
              <a:ext uri="{FF2B5EF4-FFF2-40B4-BE49-F238E27FC236}">
                <a16:creationId xmlns:a16="http://schemas.microsoft.com/office/drawing/2014/main" id="{E4961178-589B-4EDB-984E-FC6AB21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771" y="1371600"/>
            <a:ext cx="914400" cy="914400"/>
          </a:xfrm>
          <a:prstGeom prst="rect">
            <a:avLst/>
          </a:prstGeom>
        </p:spPr>
      </p:pic>
      <p:pic>
        <p:nvPicPr>
          <p:cNvPr id="7" name="圖形 6" descr="蟲">
            <a:extLst>
              <a:ext uri="{FF2B5EF4-FFF2-40B4-BE49-F238E27FC236}">
                <a16:creationId xmlns:a16="http://schemas.microsoft.com/office/drawing/2014/main" id="{0C51E3FF-8378-43AD-B331-3491724D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1984" y="1929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AC15028-0249-43FD-8851-D58F5EB2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常見錯誤型態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144DA37-AB2E-4E6D-868F-2D2E9E960BD3}"/>
              </a:ext>
            </a:extLst>
          </p:cNvPr>
          <p:cNvGrpSpPr/>
          <p:nvPr/>
        </p:nvGrpSpPr>
        <p:grpSpPr>
          <a:xfrm>
            <a:off x="1685962" y="943682"/>
            <a:ext cx="8820076" cy="4970636"/>
            <a:chOff x="1685962" y="943682"/>
            <a:chExt cx="8820076" cy="497063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A47B0E1-53A2-49DC-964B-4CD99916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5962" y="943682"/>
              <a:ext cx="8820076" cy="4970636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03DC59-016F-4338-A19C-D83E779E01A9}"/>
                </a:ext>
              </a:extLst>
            </p:cNvPr>
            <p:cNvSpPr/>
            <p:nvPr/>
          </p:nvSpPr>
          <p:spPr>
            <a:xfrm>
              <a:off x="1685962" y="2606040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67227ED-B6DC-415A-A907-7209DC8CC5BB}"/>
                </a:ext>
              </a:extLst>
            </p:cNvPr>
            <p:cNvSpPr/>
            <p:nvPr/>
          </p:nvSpPr>
          <p:spPr>
            <a:xfrm>
              <a:off x="1685962" y="2994660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49756B-B051-4012-A7F7-107F1B12BAB5}"/>
                </a:ext>
              </a:extLst>
            </p:cNvPr>
            <p:cNvSpPr/>
            <p:nvPr/>
          </p:nvSpPr>
          <p:spPr>
            <a:xfrm>
              <a:off x="1685962" y="1859665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80A51C8-B4E9-40C7-A09B-9906A61642D8}"/>
                </a:ext>
              </a:extLst>
            </p:cNvPr>
            <p:cNvSpPr/>
            <p:nvPr/>
          </p:nvSpPr>
          <p:spPr>
            <a:xfrm>
              <a:off x="1685962" y="3546349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5E3D1B3-F56F-4A70-BC06-D798FA41802C}"/>
                </a:ext>
              </a:extLst>
            </p:cNvPr>
            <p:cNvSpPr/>
            <p:nvPr/>
          </p:nvSpPr>
          <p:spPr>
            <a:xfrm>
              <a:off x="1685962" y="3916682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2DB124-AAB1-44C6-915A-D93297E7A4F8}"/>
                </a:ext>
              </a:extLst>
            </p:cNvPr>
            <p:cNvSpPr/>
            <p:nvPr/>
          </p:nvSpPr>
          <p:spPr>
            <a:xfrm>
              <a:off x="1685962" y="4287015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7B0796-BA62-49EB-BD9B-0087A6DE197E}"/>
                </a:ext>
              </a:extLst>
            </p:cNvPr>
            <p:cNvSpPr/>
            <p:nvPr/>
          </p:nvSpPr>
          <p:spPr>
            <a:xfrm>
              <a:off x="1685962" y="5586984"/>
              <a:ext cx="7351358" cy="185928"/>
            </a:xfrm>
            <a:prstGeom prst="rect">
              <a:avLst/>
            </a:prstGeom>
            <a:solidFill>
              <a:srgbClr val="FFB71B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0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8BA54D6-C8F9-4AAC-8CAA-D399FA34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自動化程式開發流程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826541-8182-4A3B-9B53-86E069C33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ECB457-4D4F-4A33-A3B9-6B13507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首先試著在問題中加入明確的輸入及輸出。舉例來說，“如何更快的畫出</a:t>
            </a:r>
            <a:r>
              <a:rPr lang="en-US" altLang="zh-TW" dirty="0"/>
              <a:t>3D</a:t>
            </a:r>
            <a:r>
              <a:rPr lang="zh-TW" altLang="en-US" dirty="0"/>
              <a:t>結構”就是屬於一個大問題，沒有明確的輸入及輸出。加入輸出入的問題會像是這樣子：</a:t>
            </a:r>
            <a:endParaRPr lang="en-US" altLang="zh-TW" dirty="0"/>
          </a:p>
          <a:p>
            <a:r>
              <a:rPr lang="zh-TW" altLang="en-US" b="1" dirty="0"/>
              <a:t>“如何給定一條曲線（輸入），沿著線產生等間距的</a:t>
            </a:r>
            <a:r>
              <a:rPr lang="en-US" altLang="zh-TW" b="1" dirty="0"/>
              <a:t>via</a:t>
            </a:r>
            <a:r>
              <a:rPr lang="zh-TW" altLang="en-US" b="1" dirty="0"/>
              <a:t>（輸出）</a:t>
            </a:r>
            <a:r>
              <a:rPr lang="zh-TW" altLang="en-US" dirty="0"/>
              <a:t>”，或是</a:t>
            </a:r>
            <a:endParaRPr lang="en-US" altLang="zh-TW" dirty="0"/>
          </a:p>
          <a:p>
            <a:r>
              <a:rPr lang="zh-TW" altLang="en-US" b="1" dirty="0"/>
              <a:t>“如何給定座標點（輸入），將物件（輸入）複製到座標點上面（輸出）”</a:t>
            </a:r>
            <a:r>
              <a:rPr lang="zh-TW" altLang="en-US" dirty="0"/>
              <a:t>或是，</a:t>
            </a:r>
            <a:endParaRPr lang="en-US" altLang="zh-TW" dirty="0"/>
          </a:p>
          <a:p>
            <a:r>
              <a:rPr lang="zh-TW" altLang="en-US" b="1" dirty="0"/>
              <a:t>“選擇焊片（輸入），如何在上面自動產生錫球（輸出）”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加入了輸入及輸出的描述讓整個問題變得具體也更容易理解。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96425F9-195D-4693-9E6E-3A6A872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找出模擬工作的瓶頸並定義題目</a:t>
            </a:r>
          </a:p>
        </p:txBody>
      </p:sp>
    </p:spTree>
    <p:extLst>
      <p:ext uri="{BB962C8B-B14F-4D97-AF65-F5344CB8AC3E}">
        <p14:creationId xmlns:p14="http://schemas.microsoft.com/office/powerpoint/2010/main" val="10616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95A1D-731F-4754-8CC5-5B2A6DAC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接下來要試著將上面的問題變成是（輸入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輸出）的格式，拆解問題的同時也是在回答問題，如同抽絲剝繭一般，這時候已經開始進入了程式開發的工作。舉例來說，</a:t>
            </a:r>
            <a:r>
              <a:rPr lang="zh-TW" altLang="en-US" b="1" dirty="0"/>
              <a:t>”如何給定座標點“</a:t>
            </a:r>
            <a:r>
              <a:rPr lang="zh-TW" altLang="en-US" dirty="0"/>
              <a:t>變成是</a:t>
            </a:r>
            <a:r>
              <a:rPr lang="zh-TW" altLang="en-US" b="1" dirty="0"/>
              <a:t>“如何將儲存在</a:t>
            </a:r>
            <a:r>
              <a:rPr lang="en-US" altLang="zh-TW" b="1" dirty="0"/>
              <a:t>csv</a:t>
            </a:r>
            <a:r>
              <a:rPr lang="zh-TW" altLang="en-US" b="1" dirty="0"/>
              <a:t>檔案的座標點讀到陣列當中“</a:t>
            </a:r>
            <a:r>
              <a:rPr lang="zh-TW" altLang="en-US" dirty="0"/>
              <a:t>以及</a:t>
            </a:r>
            <a:r>
              <a:rPr lang="zh-TW" altLang="en-US" b="1" dirty="0"/>
              <a:t>”如何將選擇的物件輸出名稱“</a:t>
            </a:r>
            <a:r>
              <a:rPr lang="zh-TW" altLang="en-US" dirty="0"/>
              <a:t>和</a:t>
            </a:r>
            <a:r>
              <a:rPr lang="zh-TW" altLang="en-US" b="1" dirty="0"/>
              <a:t>“如何將輸出物件根據陣列的座標位置進行複製”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注意的是，除非你已經是有經驗的開發者，否則這些問題並不是你在程式開發初期就可以想的出來的，而是在程式碼開發過程當中，透過不斷嘗試去摸索出來的。過程當中答案也可能會一變再變，不斷嘗試不同的小程式碼片段去解決其中一個小問題，直到找到答案為止。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9BE9DE2-8245-4CD7-8644-BCDBABA8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分析題目並拆解為更小的問題</a:t>
            </a:r>
          </a:p>
        </p:txBody>
      </p:sp>
    </p:spTree>
    <p:extLst>
      <p:ext uri="{BB962C8B-B14F-4D97-AF65-F5344CB8AC3E}">
        <p14:creationId xmlns:p14="http://schemas.microsoft.com/office/powerpoint/2010/main" val="277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1FD2CA-F942-45B8-9174-40F6B5B4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6843624" cy="476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等到把所有的拼圖碎片找齊，最後便是拼圖的工作。這個階段不斷進行拼湊程式碼，測試，除錯的工作循環。就像拼圖一樣，先拼出邊邊角角比較容易的部分。將四個邊角完成之後在設法將這些大塊連結起來。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開發自動化程式很少是一氣呵成，一筆而就的。實際的過程更像是摸著石子過河，走到半途退回去另尋他路更是常有的事。就算是百轉千折，只要最終能到達對岸就是成功的達成任務，這也是學習程式開發的必經階段。至於對有開發經驗的設計師來說，可以快速的找出最短路徑，加上手上現有的工具，很快就能完成開發的工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A2CCF4-8156-43AA-A2A5-BCE09F7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將所有的代碼拼湊出來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B5FDE6-1EF5-4D36-B4AB-3539895B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2193" y="2178051"/>
            <a:ext cx="4454275" cy="2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 dirty="0"/>
              <a:t>(2/4)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範例解說：如何根據</a:t>
            </a:r>
            <a:r>
              <a:rPr lang="en-US" altLang="zh-TW" dirty="0"/>
              <a:t>CSV</a:t>
            </a:r>
            <a:r>
              <a:rPr lang="zh-TW" altLang="en-US" dirty="0"/>
              <a:t>紀錄的座標複製物件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https://www.tutorialspoint.com/python/index.htm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216109-3639-4D63-B89A-0ED4F8EA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513" y="1707682"/>
            <a:ext cx="7094974" cy="34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2082F6-06C4-4A02-8018-F4C8BE19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5102711" cy="4762471"/>
          </a:xfrm>
        </p:spPr>
        <p:txBody>
          <a:bodyPr numCol="2"/>
          <a:lstStyle/>
          <a:p>
            <a:r>
              <a:rPr lang="en-US" altLang="zh-TW" dirty="0">
                <a:solidFill>
                  <a:srgbClr val="92D050"/>
                </a:solidFill>
              </a:rPr>
              <a:t>abs()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complex()</a:t>
            </a:r>
          </a:p>
          <a:p>
            <a:r>
              <a:rPr lang="en-US" altLang="zh-TW" dirty="0" err="1"/>
              <a:t>dir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enumerate()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float()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int()</a:t>
            </a:r>
          </a:p>
          <a:p>
            <a:r>
              <a:rPr lang="en-US" altLang="zh-TW" dirty="0" err="1"/>
              <a:t>len</a:t>
            </a:r>
            <a:r>
              <a:rPr lang="en-US" altLang="zh-TW" dirty="0"/>
              <a:t>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list()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max()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min()</a:t>
            </a:r>
          </a:p>
          <a:p>
            <a:r>
              <a:rPr lang="en-US" altLang="zh-TW" dirty="0"/>
              <a:t>open()</a:t>
            </a:r>
          </a:p>
          <a:p>
            <a:r>
              <a:rPr lang="en-US" altLang="zh-TW" dirty="0">
                <a:solidFill>
                  <a:srgbClr val="92D050"/>
                </a:solidFill>
              </a:rPr>
              <a:t>pow()</a:t>
            </a:r>
          </a:p>
          <a:p>
            <a:r>
              <a:rPr lang="en-US" altLang="zh-TW" dirty="0"/>
              <a:t>print()</a:t>
            </a:r>
          </a:p>
          <a:p>
            <a:r>
              <a:rPr lang="en-US" altLang="zh-TW" dirty="0"/>
              <a:t>range()</a:t>
            </a:r>
          </a:p>
          <a:p>
            <a:r>
              <a:rPr lang="en-US" altLang="zh-TW" dirty="0"/>
              <a:t>round()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str()</a:t>
            </a:r>
          </a:p>
          <a:p>
            <a:r>
              <a:rPr lang="en-US" altLang="zh-TW" dirty="0"/>
              <a:t>type()</a:t>
            </a:r>
          </a:p>
          <a:p>
            <a:r>
              <a:rPr lang="en-US" altLang="zh-TW" dirty="0"/>
              <a:t>zip()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6BD63D-AF47-435E-A658-4C47B66C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常用內建函式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775AF5-78CF-448D-ACB5-1DA46CD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23" y="1148378"/>
            <a:ext cx="6956613" cy="45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81B7A7-6FE7-41CF-9EB4-A0E9B61D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import</a:t>
            </a:r>
          </a:p>
          <a:p>
            <a:r>
              <a:rPr lang="en-US" altLang="zh-TW" dirty="0"/>
              <a:t>Math Library</a:t>
            </a:r>
          </a:p>
          <a:p>
            <a:r>
              <a:rPr lang="en-US" altLang="zh-TW" dirty="0"/>
              <a:t>Types of Operator</a:t>
            </a:r>
          </a:p>
          <a:p>
            <a:r>
              <a:rPr lang="en-US" altLang="zh-TW" dirty="0"/>
              <a:t>Strings</a:t>
            </a:r>
          </a:p>
          <a:p>
            <a:pPr lvl="1"/>
            <a:r>
              <a:rPr lang="en-US" altLang="zh-TW" dirty="0"/>
              <a:t>Accessing Values in String</a:t>
            </a:r>
          </a:p>
          <a:p>
            <a:pPr lvl="1"/>
            <a:r>
              <a:rPr lang="en-US" altLang="zh-TW" dirty="0"/>
              <a:t>String Special Operators</a:t>
            </a:r>
          </a:p>
          <a:p>
            <a:pPr lvl="1"/>
            <a:r>
              <a:rPr lang="en-US" altLang="zh-TW" dirty="0"/>
              <a:t>Built-in String Methods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Tuples</a:t>
            </a:r>
          </a:p>
          <a:p>
            <a:r>
              <a:rPr lang="en-US" altLang="zh-TW" dirty="0"/>
              <a:t>Dictionary</a:t>
            </a:r>
          </a:p>
          <a:p>
            <a:r>
              <a:rPr lang="en-US" altLang="zh-TW" dirty="0"/>
              <a:t>Data Type Conversion</a:t>
            </a:r>
          </a:p>
          <a:p>
            <a:r>
              <a:rPr lang="en-US" altLang="zh-TW" dirty="0"/>
              <a:t>Decision Making</a:t>
            </a:r>
          </a:p>
          <a:p>
            <a:r>
              <a:rPr lang="en-US" altLang="zh-TW" dirty="0"/>
              <a:t>Loops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3B519-CE41-4415-8828-F8BEC96E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343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21ADE1A-EC3C-4C0D-BE75-0A926204A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基本數學函式庫：</a:t>
            </a:r>
            <a:r>
              <a:rPr lang="en-US" altLang="zh-TW" dirty="0">
                <a:hlinkClick r:id="rId2"/>
              </a:rPr>
              <a:t>https://docs.python.org/3/library/math.html</a:t>
            </a:r>
            <a:endParaRPr lang="en-US" altLang="zh-TW" dirty="0"/>
          </a:p>
          <a:p>
            <a:r>
              <a:rPr lang="zh-TW" altLang="en-US" dirty="0"/>
              <a:t>複數函式庫：</a:t>
            </a:r>
            <a:r>
              <a:rPr lang="en-US" altLang="zh-TW" dirty="0">
                <a:hlinkClick r:id="rId3"/>
              </a:rPr>
              <a:t>https://docs.python.org/3/library/cmath.html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2E0A812-2994-4522-A96E-2DC454F3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math module &amp; </a:t>
            </a:r>
            <a:r>
              <a:rPr lang="en-US" altLang="zh-TW" dirty="0" err="1"/>
              <a:t>cmath</a:t>
            </a:r>
            <a:r>
              <a:rPr lang="en-US" altLang="zh-TW" dirty="0"/>
              <a:t> module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67DA5A-CB73-427A-87FF-D9DB8945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519" y="2396743"/>
            <a:ext cx="6748962" cy="38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C8FCBD7-80AF-42EF-9774-580CE8B6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import math</a:t>
            </a:r>
          </a:p>
          <a:p>
            <a:pPr marL="0" indent="0">
              <a:buNone/>
            </a:pPr>
            <a:r>
              <a:rPr lang="en-US" altLang="zh-TW" dirty="0"/>
              <a:t>Import </a:t>
            </a:r>
            <a:r>
              <a:rPr lang="en-US" altLang="zh-TW" dirty="0" err="1"/>
              <a:t>math.sin</a:t>
            </a:r>
            <a:r>
              <a:rPr lang="en-US" altLang="zh-TW" dirty="0"/>
              <a:t> as </a:t>
            </a:r>
            <a:r>
              <a:rPr lang="en-US" altLang="zh-TW" dirty="0" err="1"/>
              <a:t>mysin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from math import sin, cos</a:t>
            </a:r>
          </a:p>
          <a:p>
            <a:pPr marL="0" indent="0">
              <a:buNone/>
            </a:pPr>
            <a:r>
              <a:rPr lang="en-US" altLang="zh-TW" dirty="0"/>
              <a:t>From math import *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382C7-8F93-4F78-B902-60DC0DF32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</a:t>
            </a:r>
            <a:r>
              <a:rPr lang="zh-TW" altLang="en-US" dirty="0"/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2303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1D0A4A-BBE9-4B16-89AB-DA819A3D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920292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切片是相當方便的字串處理工具之一，利用中括號來取出部分字串或倒置</a:t>
            </a:r>
            <a:endParaRPr lang="en-US" altLang="zh-TW" dirty="0"/>
          </a:p>
          <a:p>
            <a:r>
              <a:rPr lang="en-US" altLang="zh-TW" dirty="0"/>
              <a:t>x[</a:t>
            </a:r>
            <a:r>
              <a:rPr lang="en-US" altLang="zh-TW" dirty="0" err="1"/>
              <a:t>start:stop:step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A7EEEB-BBDE-4280-9F13-E5FF04B0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字串的索引與切片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4404D-E7A9-4BA7-A227-122A3BF9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88" y="783290"/>
            <a:ext cx="5024849" cy="52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453E95F-CC33-4765-A56D-6EB298D7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Escape Characters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2675B6-42E6-43DE-8EB5-33F8B0CD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40" y="1070920"/>
            <a:ext cx="9919119" cy="459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</Template>
  <TotalTime>497</TotalTime>
  <Words>1196</Words>
  <Application>Microsoft Office PowerPoint</Application>
  <PresentationFormat>寬螢幕</PresentationFormat>
  <Paragraphs>103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常用內建函式</vt:lpstr>
      <vt:lpstr>重點</vt:lpstr>
      <vt:lpstr>math module &amp; cmath module</vt:lpstr>
      <vt:lpstr>import指令</vt:lpstr>
      <vt:lpstr>字串的索引與切片</vt:lpstr>
      <vt:lpstr>Escape Characters</vt:lpstr>
      <vt:lpstr>常用字串運算</vt:lpstr>
      <vt:lpstr>邏輯判斷If else elif</vt:lpstr>
      <vt:lpstr>迴圈控制 for…in…:</vt:lpstr>
      <vt:lpstr>函數range()與enumerate()</vt:lpstr>
      <vt:lpstr>除錯 (Debug)</vt:lpstr>
      <vt:lpstr>常見錯誤型態</vt:lpstr>
      <vt:lpstr>PowerPoint 簡報</vt:lpstr>
      <vt:lpstr>找出模擬工作的瓶頸並定義題目</vt:lpstr>
      <vt:lpstr>分析題目並拆解為更小的問題</vt:lpstr>
      <vt:lpstr>將所有的代碼拼湊出來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58</cp:revision>
  <dcterms:created xsi:type="dcterms:W3CDTF">2020-05-31T06:54:16Z</dcterms:created>
  <dcterms:modified xsi:type="dcterms:W3CDTF">2020-06-17T20:28:56Z</dcterms:modified>
</cp:coreProperties>
</file>